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57" r:id="rId4"/>
    <p:sldId id="259" r:id="rId5"/>
    <p:sldId id="261" r:id="rId6"/>
    <p:sldId id="262" r:id="rId7"/>
    <p:sldId id="264" r:id="rId8"/>
    <p:sldId id="260" r:id="rId9"/>
    <p:sldId id="265" r:id="rId10"/>
    <p:sldId id="266"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69A1B06-1418-492A-8300-FC3C793D905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69A1B06-1418-492A-8300-FC3C793D905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9A1B06-1418-492A-8300-FC3C793D90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147A07D-2C76-4A04-BE45-B579CEE4FCF1}" type="datetimeFigureOut">
              <a:rPr lang="en-US" smtClean="0"/>
              <a:pPr/>
              <a:t>7/15/2014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9A1B06-1418-492A-8300-FC3C793D905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147A07D-2C76-4A04-BE45-B579CEE4FCF1}" type="datetimeFigureOut">
              <a:rPr lang="en-US" smtClean="0"/>
              <a:pPr/>
              <a:t>7/15/2014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69A1B06-1418-492A-8300-FC3C793D905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President Theodore Roosevelt</a:t>
            </a:r>
            <a:endParaRPr lang="en-US" dirty="0"/>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1295400" y="1905000"/>
            <a:ext cx="7560000" cy="42672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28600"/>
            <a:ext cx="9042224" cy="6400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39138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Questions for when you read “Taft’s Reforms” pg 172</a:t>
            </a:r>
            <a:endParaRPr lang="en-US" dirty="0"/>
          </a:p>
        </p:txBody>
      </p:sp>
      <p:sp>
        <p:nvSpPr>
          <p:cNvPr id="6" name="Content Placeholder 5"/>
          <p:cNvSpPr>
            <a:spLocks noGrp="1"/>
          </p:cNvSpPr>
          <p:nvPr>
            <p:ph idx="1"/>
          </p:nvPr>
        </p:nvSpPr>
        <p:spPr>
          <a:xfrm>
            <a:off x="1219200" y="1447800"/>
            <a:ext cx="7714488" cy="5410200"/>
          </a:xfrm>
        </p:spPr>
        <p:txBody>
          <a:bodyPr/>
          <a:lstStyle/>
          <a:p>
            <a:endParaRPr lang="en-US" smtClean="0"/>
          </a:p>
          <a:p>
            <a:r>
              <a:rPr lang="en-US" smtClean="0"/>
              <a:t>What </a:t>
            </a:r>
            <a:r>
              <a:rPr lang="en-US" dirty="0" smtClean="0"/>
              <a:t>affect did Taft’s Payne-Aldrich tariff bill have on the Republican Party?</a:t>
            </a:r>
          </a:p>
          <a:p>
            <a:endParaRPr lang="en-US" dirty="0" smtClean="0"/>
          </a:p>
          <a:p>
            <a:r>
              <a:rPr lang="en-US" dirty="0" smtClean="0"/>
              <a:t>Describe the Ballinger vs. Pinchot controversy in your own words</a:t>
            </a:r>
          </a:p>
          <a:p>
            <a:endParaRPr lang="en-US" dirty="0" smtClean="0"/>
          </a:p>
          <a:p>
            <a:r>
              <a:rPr lang="en-US" dirty="0" smtClean="0"/>
              <a:t>What were the positive effects of Taft’s presidency? Negative?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3148" y="152400"/>
            <a:ext cx="8095488" cy="1143000"/>
          </a:xfrm>
        </p:spPr>
        <p:txBody>
          <a:bodyPr>
            <a:normAutofit fontScale="90000"/>
          </a:bodyPr>
          <a:lstStyle/>
          <a:p>
            <a:r>
              <a:rPr lang="en-US" dirty="0" smtClean="0"/>
              <a:t>Warm-Up:  What does this tell us about meat factories during this era?</a:t>
            </a:r>
            <a:endParaRPr lang="en-US" dirty="0"/>
          </a:p>
        </p:txBody>
      </p:sp>
      <p:sp>
        <p:nvSpPr>
          <p:cNvPr id="3" name="Content Placeholder 2"/>
          <p:cNvSpPr>
            <a:spLocks noGrp="1"/>
          </p:cNvSpPr>
          <p:nvPr>
            <p:ph idx="1"/>
          </p:nvPr>
        </p:nvSpPr>
        <p:spPr>
          <a:xfrm>
            <a:off x="1066800" y="1447800"/>
            <a:ext cx="7866888" cy="5257800"/>
          </a:xfrm>
        </p:spPr>
        <p:txBody>
          <a:bodyPr>
            <a:normAutofit fontScale="70000" lnSpcReduction="20000"/>
          </a:bodyPr>
          <a:lstStyle/>
          <a:p>
            <a:r>
              <a:rPr lang="en-US" dirty="0"/>
              <a:t>"All day long the blazing midsummer sun beat down upon that square mile of abominations: upon tens of thousands of cattle crowded into pens whose wooden floors stank and steamed contagion; upon bare, blistering, cinder-strewn railroad tracks and huge blocks of dingy meat factories, whose labyrinthine passages defied a breath of fresh air to penetrate them; and there are not merely rivers of hot blood and carloads of moist flesh, and rendering-vats and soup cauldrons, glue-factories and fertilizer tanks, that smelt like the craters of hell-there are also tons of garbage festering in the sun, and the greasy laundry of the workers hung out to dry and dining rooms littered with food black with flies, and toilet rooms that are open sewers</a:t>
            </a:r>
            <a:r>
              <a:rPr lang="en-US" dirty="0" smtClean="0"/>
              <a:t>.“</a:t>
            </a:r>
          </a:p>
          <a:p>
            <a:pPr marL="82296" indent="0">
              <a:buNone/>
            </a:pPr>
            <a:r>
              <a:rPr lang="en-US" dirty="0"/>
              <a:t/>
            </a:r>
            <a:br>
              <a:rPr lang="en-US" dirty="0"/>
            </a:br>
            <a:r>
              <a:rPr lang="en-US" dirty="0"/>
              <a:t>- </a:t>
            </a:r>
            <a:r>
              <a:rPr lang="en-US" i="1" dirty="0"/>
              <a:t>The Jungle</a:t>
            </a:r>
            <a:r>
              <a:rPr lang="en-US" dirty="0"/>
              <a:t>, </a:t>
            </a:r>
            <a:r>
              <a:rPr lang="en-US" i="1" dirty="0"/>
              <a:t>The Jungle</a:t>
            </a:r>
            <a:r>
              <a:rPr lang="en-US" dirty="0"/>
              <a:t>, Ch. 26</a:t>
            </a:r>
          </a:p>
        </p:txBody>
      </p:sp>
    </p:spTree>
    <p:extLst>
      <p:ext uri="{BB962C8B-B14F-4D97-AF65-F5344CB8AC3E}">
        <p14:creationId xmlns:p14="http://schemas.microsoft.com/office/powerpoint/2010/main" xmlns="" val="1664864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45920" y="0"/>
            <a:ext cx="7498080" cy="1143000"/>
          </a:xfrm>
        </p:spPr>
        <p:txBody>
          <a:bodyPr>
            <a:normAutofit fontScale="90000"/>
          </a:bodyPr>
          <a:lstStyle/>
          <a:p>
            <a:r>
              <a:rPr lang="en-US" dirty="0" smtClean="0"/>
              <a:t>Who was Theodore Roosevelt?</a:t>
            </a:r>
            <a:endParaRPr lang="en-US" dirty="0"/>
          </a:p>
        </p:txBody>
      </p:sp>
      <p:sp>
        <p:nvSpPr>
          <p:cNvPr id="6" name="Content Placeholder 5"/>
          <p:cNvSpPr>
            <a:spLocks noGrp="1"/>
          </p:cNvSpPr>
          <p:nvPr>
            <p:ph sz="half" idx="2"/>
          </p:nvPr>
        </p:nvSpPr>
        <p:spPr/>
        <p:txBody>
          <a:bodyPr>
            <a:normAutofit fontScale="92500" lnSpcReduction="20000"/>
          </a:bodyPr>
          <a:lstStyle/>
          <a:p>
            <a:r>
              <a:rPr lang="en-US" dirty="0" smtClean="0"/>
              <a:t>Former Rough Rider was only 42 when he became the president</a:t>
            </a:r>
          </a:p>
          <a:p>
            <a:endParaRPr lang="en-US" dirty="0" smtClean="0"/>
          </a:p>
          <a:p>
            <a:r>
              <a:rPr lang="en-US" dirty="0" smtClean="0"/>
              <a:t>Believed in Social Darwinism – all nations are competing and only the strong will survive</a:t>
            </a:r>
          </a:p>
          <a:p>
            <a:endParaRPr lang="en-US" dirty="0"/>
          </a:p>
          <a:p>
            <a:r>
              <a:rPr lang="en-US" dirty="0" smtClean="0"/>
              <a:t>Walk softly…..</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81000" y="914400"/>
            <a:ext cx="4735086" cy="5638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98080" cy="1143000"/>
          </a:xfrm>
        </p:spPr>
        <p:txBody>
          <a:bodyPr/>
          <a:lstStyle/>
          <a:p>
            <a:pPr algn="r"/>
            <a:r>
              <a:rPr lang="en-US" dirty="0" smtClean="0"/>
              <a:t>Roosevelt and the Trusts</a:t>
            </a:r>
            <a:endParaRPr lang="en-US" dirty="0"/>
          </a:p>
        </p:txBody>
      </p:sp>
      <p:sp>
        <p:nvSpPr>
          <p:cNvPr id="3" name="Content Placeholder 2"/>
          <p:cNvSpPr>
            <a:spLocks noGrp="1"/>
          </p:cNvSpPr>
          <p:nvPr>
            <p:ph sz="half" idx="1"/>
          </p:nvPr>
        </p:nvSpPr>
        <p:spPr>
          <a:xfrm>
            <a:off x="838200" y="1219200"/>
            <a:ext cx="4026408" cy="5638800"/>
          </a:xfrm>
        </p:spPr>
        <p:txBody>
          <a:bodyPr>
            <a:normAutofit fontScale="92500"/>
          </a:bodyPr>
          <a:lstStyle/>
          <a:p>
            <a:r>
              <a:rPr lang="en-US" dirty="0" smtClean="0"/>
              <a:t>TR thought trusts aided American power but hurt the public interest</a:t>
            </a:r>
          </a:p>
          <a:p>
            <a:endParaRPr lang="en-US" dirty="0" smtClean="0"/>
          </a:p>
          <a:p>
            <a:r>
              <a:rPr lang="en-US" dirty="0" smtClean="0"/>
              <a:t>Wanted to make sure trusts/monopolies were not abusing their power</a:t>
            </a:r>
          </a:p>
          <a:p>
            <a:endParaRPr lang="en-US" dirty="0" smtClean="0"/>
          </a:p>
          <a:p>
            <a:r>
              <a:rPr lang="en-US" dirty="0" smtClean="0"/>
              <a:t>Becomes the “trustbuster” suing for violations of Sherman Anti-Trust Act</a:t>
            </a:r>
            <a:endParaRPr lang="en-US" dirty="0"/>
          </a:p>
        </p:txBody>
      </p:sp>
      <p:sp>
        <p:nvSpPr>
          <p:cNvPr id="4" name="Content Placeholder 3"/>
          <p:cNvSpPr>
            <a:spLocks noGrp="1"/>
          </p:cNvSpPr>
          <p:nvPr>
            <p:ph sz="half" idx="2"/>
          </p:nvPr>
        </p:nvSpPr>
        <p:spPr/>
        <p:txBody>
          <a:bodyPr>
            <a:normAutofit fontScale="92500"/>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4972050" y="1295400"/>
            <a:ext cx="4171950" cy="5562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Regulating Big Business</a:t>
            </a:r>
            <a:endParaRPr lang="en-US" dirty="0"/>
          </a:p>
        </p:txBody>
      </p:sp>
      <p:sp>
        <p:nvSpPr>
          <p:cNvPr id="4" name="Content Placeholder 3"/>
          <p:cNvSpPr>
            <a:spLocks noGrp="1"/>
          </p:cNvSpPr>
          <p:nvPr>
            <p:ph sz="half" idx="2"/>
          </p:nvPr>
        </p:nvSpPr>
        <p:spPr>
          <a:xfrm>
            <a:off x="5239512" y="1524000"/>
            <a:ext cx="3904488" cy="5334000"/>
          </a:xfrm>
        </p:spPr>
        <p:txBody>
          <a:bodyPr>
            <a:normAutofit/>
          </a:bodyPr>
          <a:lstStyle/>
          <a:p>
            <a:r>
              <a:rPr lang="en-US" dirty="0" smtClean="0"/>
              <a:t>TR encouraged </a:t>
            </a:r>
            <a:r>
              <a:rPr lang="en-US" dirty="0" err="1" smtClean="0"/>
              <a:t>Govt</a:t>
            </a:r>
            <a:r>
              <a:rPr lang="en-US" dirty="0" smtClean="0"/>
              <a:t> watched businesses to make sure their practices were legal</a:t>
            </a:r>
          </a:p>
          <a:p>
            <a:endParaRPr lang="en-US" dirty="0" smtClean="0"/>
          </a:p>
          <a:p>
            <a:endParaRPr lang="en-US" dirty="0" smtClean="0"/>
          </a:p>
          <a:p>
            <a:endParaRPr lang="en-US" dirty="0" smtClean="0"/>
          </a:p>
          <a:p>
            <a:r>
              <a:rPr lang="en-US" dirty="0" smtClean="0"/>
              <a:t>Some industries: meat packing, railroad medicine</a:t>
            </a:r>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381000" y="1752600"/>
            <a:ext cx="5715000" cy="4514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1)">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wheel(1)">
                                      <p:cBhvr>
                                        <p:cTn id="12"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304800" y="1219200"/>
            <a:ext cx="8520165" cy="5638800"/>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smtClean="0"/>
              <a:t>What do you see?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1"/>
            <a:ext cx="7790688" cy="762000"/>
          </a:xfrm>
        </p:spPr>
        <p:txBody>
          <a:bodyPr>
            <a:normAutofit fontScale="90000"/>
          </a:bodyPr>
          <a:lstStyle/>
          <a:p>
            <a:r>
              <a:rPr lang="en-US" dirty="0" smtClean="0"/>
              <a:t>Turn and Talk:  What do you see?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0600" y="588817"/>
            <a:ext cx="7696200" cy="6339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73088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98080" cy="1143000"/>
          </a:xfrm>
        </p:spPr>
        <p:txBody>
          <a:bodyPr/>
          <a:lstStyle/>
          <a:p>
            <a:r>
              <a:rPr lang="en-US" dirty="0" smtClean="0"/>
              <a:t>Teddy the Conservationist</a:t>
            </a:r>
            <a:endParaRPr lang="en-US" dirty="0"/>
          </a:p>
        </p:txBody>
      </p:sp>
      <p:sp>
        <p:nvSpPr>
          <p:cNvPr id="4" name="Content Placeholder 3"/>
          <p:cNvSpPr>
            <a:spLocks noGrp="1"/>
          </p:cNvSpPr>
          <p:nvPr>
            <p:ph sz="half" idx="2"/>
          </p:nvPr>
        </p:nvSpPr>
        <p:spPr>
          <a:xfrm>
            <a:off x="4953000" y="990600"/>
            <a:ext cx="3980688" cy="5867400"/>
          </a:xfrm>
        </p:spPr>
        <p:txBody>
          <a:bodyPr/>
          <a:lstStyle/>
          <a:p>
            <a:r>
              <a:rPr lang="en-US" dirty="0" smtClean="0"/>
              <a:t>Urged America to conserve its resources</a:t>
            </a:r>
          </a:p>
          <a:p>
            <a:endParaRPr lang="en-US" dirty="0" smtClean="0"/>
          </a:p>
          <a:p>
            <a:endParaRPr lang="en-US" dirty="0" smtClean="0"/>
          </a:p>
          <a:p>
            <a:r>
              <a:rPr lang="en-US" dirty="0" smtClean="0"/>
              <a:t>Wanted public land use regulated</a:t>
            </a:r>
          </a:p>
          <a:p>
            <a:endParaRPr lang="en-US" dirty="0" smtClean="0"/>
          </a:p>
          <a:p>
            <a:endParaRPr lang="en-US" dirty="0" smtClean="0"/>
          </a:p>
          <a:p>
            <a:r>
              <a:rPr lang="en-US" dirty="0" smtClean="0"/>
              <a:t>Created the National Parks system</a:t>
            </a:r>
          </a:p>
        </p:txBody>
      </p:sp>
      <p:pic>
        <p:nvPicPr>
          <p:cNvPr id="6146" name="Picture 2"/>
          <p:cNvPicPr>
            <a:picLocks noChangeAspect="1" noChangeArrowheads="1"/>
          </p:cNvPicPr>
          <p:nvPr/>
        </p:nvPicPr>
        <p:blipFill>
          <a:blip r:embed="rId2" cstate="print"/>
          <a:srcRect/>
          <a:stretch>
            <a:fillRect/>
          </a:stretch>
        </p:blipFill>
        <p:spPr bwMode="auto">
          <a:xfrm>
            <a:off x="0" y="1219200"/>
            <a:ext cx="4991100"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the Panama Canal?</a:t>
            </a:r>
            <a:endParaRPr lang="en-US" dirty="0"/>
          </a:p>
        </p:txBody>
      </p:sp>
      <p:sp>
        <p:nvSpPr>
          <p:cNvPr id="4" name="Content Placeholder 3"/>
          <p:cNvSpPr>
            <a:spLocks noGrp="1"/>
          </p:cNvSpPr>
          <p:nvPr>
            <p:ph sz="half" idx="2"/>
          </p:nvPr>
        </p:nvSpPr>
        <p:spPr>
          <a:xfrm>
            <a:off x="4674690" y="1524000"/>
            <a:ext cx="4258998" cy="4876800"/>
          </a:xfrm>
        </p:spPr>
        <p:txBody>
          <a:bodyPr>
            <a:normAutofit fontScale="92500" lnSpcReduction="10000"/>
          </a:bodyPr>
          <a:lstStyle/>
          <a:p>
            <a:r>
              <a:rPr lang="en-US" dirty="0" smtClean="0"/>
              <a:t>TR knew Panama Canal would greatly aid US </a:t>
            </a:r>
            <a:r>
              <a:rPr lang="en-US" dirty="0" smtClean="0"/>
              <a:t>economy / military</a:t>
            </a:r>
            <a:endParaRPr lang="en-US" dirty="0" smtClean="0"/>
          </a:p>
          <a:p>
            <a:endParaRPr lang="en-US" dirty="0" smtClean="0"/>
          </a:p>
          <a:p>
            <a:r>
              <a:rPr lang="en-US" smtClean="0"/>
              <a:t>U.S. </a:t>
            </a:r>
            <a:r>
              <a:rPr lang="en-US" dirty="0" smtClean="0"/>
              <a:t>supports Panamanian Independence</a:t>
            </a:r>
          </a:p>
          <a:p>
            <a:endParaRPr lang="en-US" dirty="0" smtClean="0"/>
          </a:p>
          <a:p>
            <a:r>
              <a:rPr lang="en-US" dirty="0" smtClean="0"/>
              <a:t>Panama lets US build Canal and control region</a:t>
            </a:r>
          </a:p>
          <a:p>
            <a:endParaRPr lang="en-US" dirty="0" smtClean="0"/>
          </a:p>
          <a:p>
            <a:r>
              <a:rPr lang="en-US" dirty="0" smtClean="0"/>
              <a:t>Lots of disease</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1447800"/>
            <a:ext cx="5127966" cy="464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70030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1000"/>
                                        <p:tgtEl>
                                          <p:spTgt spid="4">
                                            <p:txEl>
                                              <p:pRg st="6" end="6"/>
                                            </p:txEl>
                                          </p:spTgt>
                                        </p:tgtEl>
                                      </p:cBhvr>
                                    </p:animEffect>
                                    <p:anim calcmode="lin" valueType="num">
                                      <p:cBhvr>
                                        <p:cTn id="2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143</TotalTime>
  <Words>358</Words>
  <Application>Microsoft Office PowerPoint</Application>
  <PresentationFormat>On-screen Show (4:3)</PresentationFormat>
  <Paragraphs>47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Solstice</vt:lpstr>
      <vt:lpstr>President Theodore Roosevelt</vt:lpstr>
      <vt:lpstr>Warm-Up:  What does this tell us about meat factories during this era?</vt:lpstr>
      <vt:lpstr>Who was Theodore Roosevelt?</vt:lpstr>
      <vt:lpstr>Roosevelt and the Trusts</vt:lpstr>
      <vt:lpstr>Regulating Big Business</vt:lpstr>
      <vt:lpstr>What do you see?</vt:lpstr>
      <vt:lpstr>Turn and Talk:  What do you see?</vt:lpstr>
      <vt:lpstr>Teddy the Conservationist</vt:lpstr>
      <vt:lpstr>What is the Panama Canal?</vt:lpstr>
      <vt:lpstr>Slide 10</vt:lpstr>
      <vt:lpstr>Questions for when you read “Taft’s Reforms” pg 172</vt:lpstr>
    </vt:vector>
  </TitlesOfParts>
  <Company>Duval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 Theodore Roosevelt</dc:title>
  <dc:creator>mcdonaldd2</dc:creator>
  <cp:lastModifiedBy> </cp:lastModifiedBy>
  <cp:revision>9</cp:revision>
  <dcterms:created xsi:type="dcterms:W3CDTF">2012-10-17T13:29:56Z</dcterms:created>
  <dcterms:modified xsi:type="dcterms:W3CDTF">2014-07-15T14:22:34Z</dcterms:modified>
</cp:coreProperties>
</file>